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B85E05-4E42-4278-B7A8-3E4F74097A87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431EC1-F71A-4AEC-8B41-8B243432A5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Улаалзай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№1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УСТАНОВОЧНЫЙ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9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дня:</a:t>
            </a:r>
          </a:p>
          <a:p>
            <a:pPr indent="-342900" algn="just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августовской конференции;</a:t>
            </a:r>
          </a:p>
          <a:p>
            <a:pPr indent="-342900" algn="just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ДО;</a:t>
            </a:r>
          </a:p>
          <a:p>
            <a:pPr indent="-342900" algn="just">
              <a:buFontTx/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воспитателя (у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тверждение расписания непосредственной образовательной деятельности по возрастным группам, режима дня);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2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воспитателя: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Календарно-тематическое планирование;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 планирование;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занятий</a:t>
            </a:r>
            <a:endParaRPr lang="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самообразованию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55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076" y="908720"/>
            <a:ext cx="76373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СОВРЕМЕННАЯ ТЕХНОЛОГИЯ «КЛУБНЫЙ ЧАС» В ФОРМИРОВАНИИ СОЦИАЛЬНО-КОММУНИКАТИВНЫХ НАВЫКОВ У </a:t>
            </a:r>
            <a:r>
              <a:rPr lang="ru-RU" dirty="0" smtClean="0"/>
              <a:t>ДОШКОЛЬНИКОВ.</a:t>
            </a:r>
          </a:p>
          <a:p>
            <a:pPr algn="just"/>
            <a:r>
              <a:rPr lang="ru-RU" dirty="0"/>
              <a:t>Педагогическая технология «Клубный час» заключается в том, что дети могут в течение одного часа перемещаться по всему зданию или участку детского сада, соблюдая определенные правила поведения, и по звонку колокольчика возвращаются в группу. Эта технология не требует длительной и сложной подготовки воспитателей, дополнительного оборудования или денежных вложений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29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Сетка основной образовательной нагрузки для всех возрастных групп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"/>
          <a:stretch/>
        </p:blipFill>
        <p:spPr bwMode="auto">
          <a:xfrm>
            <a:off x="611560" y="496426"/>
            <a:ext cx="8136904" cy="624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71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8488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Федеральный </a:t>
            </a:r>
            <a:r>
              <a:rPr lang="ru-RU" b="1" dirty="0"/>
              <a:t>календарный план воспитательной </a:t>
            </a:r>
            <a:r>
              <a:rPr lang="ru-RU" b="1" dirty="0" smtClean="0"/>
              <a:t>работы</a:t>
            </a:r>
            <a:endParaRPr lang="" b="1" dirty="0" smtClean="0"/>
          </a:p>
          <a:p>
            <a:r>
              <a:rPr lang="ru-RU" b="1" dirty="0"/>
              <a:t>Январь:</a:t>
            </a:r>
            <a:endParaRPr lang="ru-RU" dirty="0"/>
          </a:p>
          <a:p>
            <a:r>
              <a:rPr lang="ru-RU" dirty="0"/>
              <a:t>27 января: День полного освобождения Ленинграда от фашистской блокады. </a:t>
            </a:r>
            <a:r>
              <a:rPr lang="ru-RU" b="1" dirty="0"/>
              <a:t>Февраль:</a:t>
            </a:r>
            <a:endParaRPr lang="ru-RU" dirty="0"/>
          </a:p>
          <a:p>
            <a:r>
              <a:rPr lang="ru-RU" dirty="0"/>
              <a:t>8 февраля: День российской науки</a:t>
            </a:r>
          </a:p>
          <a:p>
            <a:r>
              <a:rPr lang="ru-RU" dirty="0"/>
              <a:t>21 февраля: Международный день родного </a:t>
            </a:r>
            <a:r>
              <a:rPr lang="ru-RU" dirty="0" smtClean="0"/>
              <a:t>языка</a:t>
            </a:r>
            <a:endParaRPr lang="" dirty="0" smtClean="0"/>
          </a:p>
          <a:p>
            <a:r>
              <a:rPr lang="ru-RU" dirty="0" smtClean="0"/>
              <a:t> </a:t>
            </a:r>
            <a:r>
              <a:rPr lang="ru-RU" dirty="0"/>
              <a:t>23 февраля: День защитника Отечества</a:t>
            </a:r>
          </a:p>
          <a:p>
            <a:r>
              <a:rPr lang="ru-RU" b="1" dirty="0"/>
              <a:t>Март:</a:t>
            </a:r>
            <a:endParaRPr lang="ru-RU" dirty="0"/>
          </a:p>
          <a:p>
            <a:r>
              <a:rPr lang="ru-RU" dirty="0"/>
              <a:t>8 марта: Международный женский день</a:t>
            </a:r>
          </a:p>
          <a:p>
            <a:r>
              <a:rPr lang="ru-RU" dirty="0"/>
              <a:t>18 марта: День воссоединения Крыма с Россией </a:t>
            </a:r>
            <a:endParaRPr lang="" dirty="0" smtClean="0"/>
          </a:p>
          <a:p>
            <a:r>
              <a:rPr lang="ru-RU" dirty="0" smtClean="0"/>
              <a:t>27 </a:t>
            </a:r>
            <a:r>
              <a:rPr lang="ru-RU" dirty="0"/>
              <a:t>марта: Всемирный день театра</a:t>
            </a:r>
          </a:p>
          <a:p>
            <a:r>
              <a:rPr lang="ru-RU" b="1" dirty="0"/>
              <a:t>Апрель:</a:t>
            </a:r>
            <a:endParaRPr lang="ru-RU" dirty="0"/>
          </a:p>
          <a:p>
            <a:r>
              <a:rPr lang="ru-RU" dirty="0"/>
              <a:t>12 апреля: День космонавтики, день запуска СССР первого искусственного спутника Земли </a:t>
            </a:r>
            <a:endParaRPr lang="" dirty="0" smtClean="0"/>
          </a:p>
          <a:p>
            <a:r>
              <a:rPr lang="ru-RU" dirty="0" smtClean="0"/>
              <a:t>22 </a:t>
            </a:r>
            <a:r>
              <a:rPr lang="ru-RU" dirty="0"/>
              <a:t>апреля: Всемирный день Земли</a:t>
            </a:r>
          </a:p>
          <a:p>
            <a:r>
              <a:rPr lang="ru-RU" dirty="0"/>
              <a:t>30 апреля: День пожарной охраны </a:t>
            </a:r>
            <a:endParaRPr lang="" dirty="0" smtClean="0"/>
          </a:p>
          <a:p>
            <a:r>
              <a:rPr lang="ru-RU" b="1" dirty="0" smtClean="0"/>
              <a:t>Май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1 мая: Праздник Весны и Труда </a:t>
            </a:r>
            <a:endParaRPr lang="" dirty="0" smtClean="0"/>
          </a:p>
          <a:p>
            <a:r>
              <a:rPr lang="ru-RU" dirty="0" smtClean="0"/>
              <a:t>9 </a:t>
            </a:r>
            <a:r>
              <a:rPr lang="ru-RU" dirty="0"/>
              <a:t>мая: День Победы</a:t>
            </a:r>
          </a:p>
          <a:p>
            <a:r>
              <a:rPr lang="ru-RU" dirty="0"/>
              <a:t>19 мая: День детских общественных организаций России </a:t>
            </a:r>
            <a:endParaRPr lang="" dirty="0" smtClean="0"/>
          </a:p>
          <a:p>
            <a:r>
              <a:rPr lang="ru-RU" dirty="0" smtClean="0"/>
              <a:t>24 </a:t>
            </a:r>
            <a:r>
              <a:rPr lang="ru-RU" dirty="0"/>
              <a:t>мая: День славянской письменности и культуры </a:t>
            </a:r>
            <a:endParaRPr lang="" dirty="0" smtClean="0"/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44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Июнь:</a:t>
            </a:r>
            <a:endParaRPr lang="ru-RU" dirty="0"/>
          </a:p>
          <a:p>
            <a:r>
              <a:rPr lang="ru-RU" dirty="0"/>
              <a:t>1 июня: Международный день защиты детей 5 июня: День эколога</a:t>
            </a:r>
          </a:p>
          <a:p>
            <a:r>
              <a:rPr lang="ru-RU" dirty="0"/>
              <a:t>6 июня: День русского языка, день рождения великого русского поэта Александра Сергеевича Пушкина (1799-1837)</a:t>
            </a:r>
          </a:p>
          <a:p>
            <a:r>
              <a:rPr lang="ru-RU" dirty="0"/>
              <a:t>12 июня: День России</a:t>
            </a:r>
          </a:p>
          <a:p>
            <a:r>
              <a:rPr lang="ru-RU" dirty="0"/>
              <a:t>22 июня: День памяти и скорби</a:t>
            </a:r>
          </a:p>
          <a:p>
            <a:r>
              <a:rPr lang="ru-RU" dirty="0" smtClean="0"/>
              <a:t>Третье </a:t>
            </a:r>
            <a:r>
              <a:rPr lang="ru-RU" dirty="0"/>
              <a:t>воскресенье июня: День медицинского работника </a:t>
            </a:r>
            <a:endParaRPr lang="" dirty="0" smtClean="0"/>
          </a:p>
          <a:p>
            <a:r>
              <a:rPr lang="ru-RU" b="1" dirty="0" smtClean="0"/>
              <a:t>Июль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8 июля: День семьи, любви и верности 30 июля: День Военно-морского флота </a:t>
            </a:r>
            <a:r>
              <a:rPr lang="ru-RU" b="1" dirty="0"/>
              <a:t>Август:</a:t>
            </a:r>
            <a:endParaRPr lang="ru-RU" dirty="0"/>
          </a:p>
          <a:p>
            <a:r>
              <a:rPr lang="ru-RU" dirty="0"/>
              <a:t>2 августа: День Воздушно-десантных войск</a:t>
            </a:r>
          </a:p>
          <a:p>
            <a:r>
              <a:rPr lang="ru-RU" dirty="0"/>
              <a:t>22 августа: День Государственного флага Российской Федерации </a:t>
            </a:r>
            <a:endParaRPr lang="" dirty="0" smtClean="0"/>
          </a:p>
          <a:p>
            <a:r>
              <a:rPr lang="ru-RU" b="1" dirty="0" smtClean="0"/>
              <a:t>Сентябрь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1 сентября: День знаний</a:t>
            </a:r>
          </a:p>
          <a:p>
            <a:r>
              <a:rPr lang="ru-RU" dirty="0"/>
              <a:t>7 сентября: День Бородинского сражения</a:t>
            </a:r>
          </a:p>
          <a:p>
            <a:r>
              <a:rPr lang="ru-RU" dirty="0"/>
              <a:t>27 сентября: День воспитателя и всех дошкольных работников </a:t>
            </a:r>
            <a:endParaRPr lang="" dirty="0" smtClean="0"/>
          </a:p>
          <a:p>
            <a:r>
              <a:rPr lang="ru-RU" b="1" dirty="0" smtClean="0"/>
              <a:t>Октябрь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1 октября: Международный день пожилых людей; Международный день музыки 5 октября: День учителя</a:t>
            </a:r>
          </a:p>
          <a:p>
            <a:r>
              <a:rPr lang="ru-RU" dirty="0"/>
              <a:t>16 октября: День отца в России</a:t>
            </a:r>
          </a:p>
          <a:p>
            <a:r>
              <a:rPr lang="ru-RU" dirty="0"/>
              <a:t>28 октября: Международный день анимации </a:t>
            </a:r>
            <a:endParaRPr lang="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24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Ноябрь:</a:t>
            </a:r>
            <a:endParaRPr lang="ru-RU" dirty="0"/>
          </a:p>
          <a:p>
            <a:r>
              <a:rPr lang="ru-RU" dirty="0"/>
              <a:t>4 ноября: День народного единства</a:t>
            </a:r>
          </a:p>
          <a:p>
            <a:r>
              <a:rPr lang="ru-RU" dirty="0"/>
              <a:t>10 ноября: День сотрудника внутренних дел Российской федерации </a:t>
            </a:r>
            <a:endParaRPr lang="" dirty="0" smtClean="0"/>
          </a:p>
          <a:p>
            <a:r>
              <a:rPr lang="ru-RU" dirty="0" smtClean="0"/>
              <a:t>27 </a:t>
            </a:r>
            <a:r>
              <a:rPr lang="ru-RU" dirty="0"/>
              <a:t>ноября: День матери в России</a:t>
            </a:r>
          </a:p>
          <a:p>
            <a:r>
              <a:rPr lang="ru-RU" dirty="0"/>
              <a:t>30 ноября: День Государственного герба Российской Федерации </a:t>
            </a:r>
            <a:endParaRPr lang="" dirty="0"/>
          </a:p>
          <a:p>
            <a:r>
              <a:rPr lang="ru-RU" b="1" dirty="0"/>
              <a:t>Декабрь:</a:t>
            </a:r>
            <a:endParaRPr lang="ru-RU" dirty="0"/>
          </a:p>
          <a:p>
            <a:r>
              <a:rPr lang="ru-RU" dirty="0"/>
              <a:t>3 декабря: День неизвестного солдата; Международный день инвалидов </a:t>
            </a:r>
            <a:endParaRPr lang="" dirty="0" smtClean="0"/>
          </a:p>
          <a:p>
            <a:r>
              <a:rPr lang="ru-RU" dirty="0" smtClean="0"/>
              <a:t>5 </a:t>
            </a:r>
            <a:r>
              <a:rPr lang="ru-RU" dirty="0"/>
              <a:t>декабря: День добровольца (волонтера) в России</a:t>
            </a:r>
          </a:p>
          <a:p>
            <a:r>
              <a:rPr lang="ru-RU" dirty="0"/>
              <a:t>8 декабря: Международный день художника </a:t>
            </a:r>
            <a:endParaRPr lang="" dirty="0" smtClean="0"/>
          </a:p>
          <a:p>
            <a:r>
              <a:rPr lang="ru-RU" dirty="0" smtClean="0"/>
              <a:t>9 </a:t>
            </a:r>
            <a:r>
              <a:rPr lang="ru-RU" dirty="0"/>
              <a:t>декабря: День Героев Отечества</a:t>
            </a:r>
          </a:p>
          <a:p>
            <a:r>
              <a:rPr lang="ru-RU" dirty="0"/>
              <a:t>12 декабря: День Конституции Российской Федерации </a:t>
            </a:r>
            <a:endParaRPr lang="" dirty="0" smtClean="0"/>
          </a:p>
          <a:p>
            <a:r>
              <a:rPr lang="ru-RU" dirty="0" smtClean="0"/>
              <a:t>31 </a:t>
            </a:r>
            <a:r>
              <a:rPr lang="ru-RU" dirty="0"/>
              <a:t>декабря: Новый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19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</TotalTime>
  <Words>467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natalitay</cp:lastModifiedBy>
  <cp:revision>8</cp:revision>
  <dcterms:created xsi:type="dcterms:W3CDTF">2023-09-17T12:34:24Z</dcterms:created>
  <dcterms:modified xsi:type="dcterms:W3CDTF">2023-09-18T01:53:00Z</dcterms:modified>
</cp:coreProperties>
</file>